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report proven instances of theft immediately to the police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15'!$A$4:$A$6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15'!$B$4:$B$6</c:f>
              <c:numCache>
                <c:formatCode>0.00%</c:formatCode>
                <c:ptCount val="3"/>
                <c:pt idx="0">
                  <c:v>0.71430000000000005</c:v>
                </c:pt>
                <c:pt idx="1">
                  <c:v>7.1400000000000005E-2</c:v>
                </c:pt>
                <c:pt idx="2">
                  <c:v>0.2143000000000001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26944"/>
        <c:axId val="182625408"/>
      </c:barChart>
      <c:valAx>
        <c:axId val="1826254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2626944"/>
        <c:crosses val="autoZero"/>
        <c:crossBetween val="between"/>
      </c:valAx>
      <c:catAx>
        <c:axId val="18262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2625408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report proven instances of theft to the relevant trade / professional bodies - e.g. the book trade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16'!$A$4:$A$6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16'!$B$4:$B$6</c:f>
              <c:numCache>
                <c:formatCode>0.00%</c:formatCode>
                <c:ptCount val="3"/>
                <c:pt idx="0">
                  <c:v>0.5</c:v>
                </c:pt>
                <c:pt idx="1">
                  <c:v>0.2143000000000001</c:v>
                </c:pt>
                <c:pt idx="2">
                  <c:v>0.28570000000000001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31680"/>
        <c:axId val="184617600"/>
      </c:barChart>
      <c:valAx>
        <c:axId val="18461760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4631680"/>
        <c:crosses val="autoZero"/>
        <c:crossBetween val="between"/>
      </c:valAx>
      <c:catAx>
        <c:axId val="184631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17600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share information on known threats to collection security with other libraries/archives when appropriate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17'!$A$4:$A$6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17'!$B$4:$B$6</c:f>
              <c:numCache>
                <c:formatCode>0.00%</c:formatCode>
                <c:ptCount val="3"/>
                <c:pt idx="0">
                  <c:v>0.85710000000000042</c:v>
                </c:pt>
                <c:pt idx="1">
                  <c:v>0</c:v>
                </c:pt>
                <c:pt idx="2">
                  <c:v>0.14290000000000011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657792"/>
        <c:axId val="184656256"/>
      </c:barChart>
      <c:valAx>
        <c:axId val="1846562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84657792"/>
        <c:crosses val="autoZero"/>
        <c:crossBetween val="between"/>
      </c:valAx>
      <c:catAx>
        <c:axId val="184657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84656256"/>
        <c:crosses val="autoZero"/>
        <c:auto val="0"/>
        <c:lblAlgn val="ctr"/>
        <c:lblOffset val="100"/>
        <c:noMultiLvlLbl val="0"/>
      </c:catAx>
    </c:plotArea>
    <c:legend>
      <c:legendPos val="r"/>
      <c:layout/>
      <c:overlay val="0"/>
    </c:legend>
    <c:plotVisOnly val="0"/>
    <c:dispBlanksAs val="gap"/>
    <c:showDLblsOverMax val="0"/>
  </c:chart>
  <c:externalData r:id="rId1">
    <c:autoUpdate val="0"/>
  </c:externalData>
</c:chartSpac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181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Office-thema</vt:lpstr>
      <vt:lpstr>After the Theft</vt:lpstr>
      <vt:lpstr>After the theft (Q 15-17)</vt:lpstr>
      <vt:lpstr>PowerPoint Presentation</vt:lpstr>
      <vt:lpstr>Report to the police</vt:lpstr>
      <vt:lpstr>What to report?</vt:lpstr>
      <vt:lpstr>Proof?</vt:lpstr>
      <vt:lpstr>Proof</vt:lpstr>
      <vt:lpstr>Proof</vt:lpstr>
      <vt:lpstr>Proof</vt:lpstr>
      <vt:lpstr>Other things to be done</vt:lpstr>
      <vt:lpstr>Contact colleagues</vt:lpstr>
      <vt:lpstr>Be open</vt:lpstr>
      <vt:lpstr>Martin Finkelnberg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the Theft</dc:title>
  <dc:creator>Theo Vermeulen</dc:creator>
  <cp:lastModifiedBy>Marian Lefferts</cp:lastModifiedBy>
  <cp:revision>13</cp:revision>
  <dcterms:created xsi:type="dcterms:W3CDTF">2017-08-26T13:24:35Z</dcterms:created>
  <dcterms:modified xsi:type="dcterms:W3CDTF">2017-09-07T07:12:31Z</dcterms:modified>
</cp:coreProperties>
</file>