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ch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C223A081B1F648BF661604AEA932C2" ma:contentTypeVersion="9" ma:contentTypeDescription="Ein neues Dokument erstellen." ma:contentTypeScope="" ma:versionID="7a665adf4558ddd9de3ccfe899ab9692">
  <xsd:schema xmlns:xsd="http://www.w3.org/2001/XMLSchema" xmlns:xs="http://www.w3.org/2001/XMLSchema" xmlns:p="http://schemas.microsoft.com/office/2006/metadata/properties" xmlns:ns2="bfc9929b-3242-4bbb-8782-2a88759adf68" xmlns:ns3="9233b2a3-b919-4278-a7c7-ed9e1eafb2c5" targetNamespace="http://schemas.microsoft.com/office/2006/metadata/properties" ma:root="true" ma:fieldsID="f8c9615dad88378fa04605449acb122d" ns2:_="" ns3:_="">
    <xsd:import namespace="bfc9929b-3242-4bbb-8782-2a88759adf68"/>
    <xsd:import namespace="9233b2a3-b919-4278-a7c7-ed9e1eafb2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9929b-3242-4bbb-8782-2a88759ad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eb3b36d6-0faa-4855-a8d6-bc4feed78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3b2a3-b919-4278-a7c7-ed9e1eafb2c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155fe9-4cdb-48c8-82ff-e441dcc5d90a}" ma:internalName="TaxCatchAll" ma:showField="CatchAllData" ma:web="9233b2a3-b919-4278-a7c7-ed9e1eafb2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33b2a3-b919-4278-a7c7-ed9e1eafb2c5" xsi:nil="true"/>
    <lcf76f155ced4ddcb4097134ff3c332f xmlns="bfc9929b-3242-4bbb-8782-2a88759adf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95A475-830C-4B3B-8221-BBEDE1E537AE}"/>
</file>

<file path=customXml/itemProps2.xml><?xml version="1.0" encoding="utf-8"?>
<ds:datastoreItem xmlns:ds="http://schemas.openxmlformats.org/officeDocument/2006/customXml" ds:itemID="{110F4908-DDE9-44D4-AD70-844F2C1B1AD4}"/>
</file>

<file path=customXml/itemProps3.xml><?xml version="1.0" encoding="utf-8"?>
<ds:datastoreItem xmlns:ds="http://schemas.openxmlformats.org/officeDocument/2006/customXml" ds:itemID="{C0ED27C2-3BC0-4C96-9BB0-CB64F606A2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Breitbild</PresentationFormat>
  <Paragraphs>35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Collection Security Summer School Vienna Collections in Crisis:  Reading Rooms</vt:lpstr>
      <vt:lpstr>Reading Rooms – Theft (in progress)</vt:lpstr>
      <vt:lpstr>Reading Rooms – Theft (in progress)</vt:lpstr>
      <vt:lpstr>Reading Rooms – Theft (in progress)</vt:lpstr>
      <vt:lpstr>Reading Rooms – Theft (in progress)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Security Summer School Vienna Collections in Crisis:  Reading Rooms</dc:title>
  <dc:creator>FORMANN Ingeborg</dc:creator>
  <cp:lastModifiedBy>FORMANN Ingeborg</cp:lastModifiedBy>
  <cp:revision>22</cp:revision>
  <dcterms:created xsi:type="dcterms:W3CDTF">2022-08-03T10:50:40Z</dcterms:created>
  <dcterms:modified xsi:type="dcterms:W3CDTF">2022-08-30T14:03:57Z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0x010100B0C223A081B1F648BF661604AEA932C2</vt:lpwstr>
  </property>
  <property fmtid="{D5CDD505-2E9C-101B-9397-08002B2CF9AE}" pid="3" name="MediaServiceImageTags">
    <vt:lpwstr/>
  </property>
</Properties>
</file>