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9548" autoAdjust="0"/>
  </p:normalViewPr>
  <p:slideViewPr>
    <p:cSldViewPr>
      <p:cViewPr>
        <p:scale>
          <a:sx n="95" d="100"/>
          <a:sy n="95" d="100"/>
        </p:scale>
        <p:origin x="-21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KB-powerpoint_template_2015 (1)</Template>
  <TotalTime>854</TotalTime>
  <Words>325</Words>
  <Application>Microsoft Office PowerPoint</Application>
  <PresentationFormat>Diavoorstelling (4:3)</PresentationFormat>
  <Paragraphs>84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KB_PPT_template 2015_v3 (3)</vt:lpstr>
      <vt:lpstr>Programme  Fortify Digital Security</vt:lpstr>
      <vt:lpstr>PowerPoint-presentatie</vt:lpstr>
      <vt:lpstr>What do you expect as a member?</vt:lpstr>
      <vt:lpstr>What do you as a customer expect?</vt:lpstr>
      <vt:lpstr>The future of the KB</vt:lpstr>
      <vt:lpstr>Digital Security increasingly important</vt:lpstr>
      <vt:lpstr>Trust is built on strong foundations</vt:lpstr>
      <vt:lpstr>The six foundations</vt:lpstr>
      <vt:lpstr>What is the quality of these foundations?</vt:lpstr>
      <vt:lpstr>PowerPoint-presentatie</vt:lpstr>
      <vt:lpstr>Fortify Digital Security Programme</vt:lpstr>
      <vt:lpstr>What are those paths to take?</vt:lpstr>
      <vt:lpstr>PowerPoint-presentatie</vt:lpstr>
      <vt:lpstr>Programme map</vt:lpstr>
      <vt:lpstr>Accomplishments</vt:lpstr>
      <vt:lpstr>Goals 2017</vt:lpstr>
      <vt:lpstr>Overall plan for 2018</vt:lpstr>
      <vt:lpstr>Questions?</vt:lpstr>
    </vt:vector>
  </TitlesOfParts>
  <Company>Koninklijke Bibliotheek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Fortify Digital Security</dc:title>
  <dc:creator>Liedewij Lamers</dc:creator>
  <cp:lastModifiedBy>Liedewij Lamers</cp:lastModifiedBy>
  <cp:revision>89</cp:revision>
  <cp:lastPrinted>2017-09-08T07:12:44Z</cp:lastPrinted>
  <dcterms:created xsi:type="dcterms:W3CDTF">2017-08-30T09:13:59Z</dcterms:created>
  <dcterms:modified xsi:type="dcterms:W3CDTF">2017-09-08T10:32:11Z</dcterms:modified>
</cp:coreProperties>
</file>