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2" r:id="rId4"/>
    <p:sldId id="267" r:id="rId5"/>
    <p:sldId id="311" r:id="rId6"/>
    <p:sldId id="269" r:id="rId7"/>
    <p:sldId id="257" r:id="rId8"/>
    <p:sldId id="313" r:id="rId9"/>
    <p:sldId id="314" r:id="rId10"/>
    <p:sldId id="315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6D9E-14A7-4682-ABD4-5C335ECF0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6F69E-32E1-4240-8540-61A672BEC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E3BE1-89F0-4FE4-A9B3-3352DF09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8FCE-8726-464E-9C59-6E5B61AE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476F8-CFDC-4868-A656-026C8E5D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4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CA73-1BF3-49B4-AFEA-3CDA7888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5D805-1E42-49F9-9847-BF5177AC0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C808D-DBE8-4B9F-9C80-BF2AA098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5E269-0795-491D-B98D-97F45903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3C47B-9FB6-459B-94DD-443148F5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39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52A7C-2D9D-478D-85E4-B750431EA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ADF7E-3D56-49DE-A36C-9CD4D6419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1BBB1-BFD9-4C31-840D-8D16B352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2620C-D29E-4E8F-A358-4F97F041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12B66-BFE5-4702-A565-ADCA3B15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67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8419-192E-4835-86A0-A4696ABC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5D4D-AC92-405C-86F3-BBF55571B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0C64-B405-4A94-A09F-7485C232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C5A0E-D364-4B19-8C12-09653FF8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B647D-0235-4D88-88EA-A7DB2F7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96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60D0-BB53-4A8D-B055-FF2C7741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7FA6F-FA97-43C5-A12D-97D53ED0D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CD952-87F3-4959-A3C0-AC31381B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86180-2F73-4C22-995E-7A344C1E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C96C3-8AF1-4A71-88F0-2BCF08C3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8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0274-57E7-4510-9FDC-74655655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F00A-8862-44B7-B474-AE6ED275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04222-7917-4C83-8B81-BBE05E0AC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75D65-F196-49DC-95F9-2B6AF1DF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AFE75-CBE4-4652-B9D2-8AF1AC81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619AA-CED1-47F9-8059-22B4A7CF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0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256C-3F03-410C-94EB-69CBEDC3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FD4C3-73B6-4E24-8DAC-3E7794531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C076A-7B27-4A7E-9D97-B82A30539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E7852-79EE-49A9-A8C7-5C7BB129B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F15B1-7181-4F3F-A3C8-3A200E9D6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C8F93-B438-4933-8C1B-AAF954B8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9681D-5175-47BD-A670-951B6284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305AC-4A4D-49A5-A359-96CBDD85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5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42AE-783F-4B1B-9E4E-FE3A9A04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34333-368B-46D3-BBFB-87BC03C6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DF470-AF40-4110-A394-687487C7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E9C17-B1AD-41CE-9C6C-3007B2D7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15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6EA94-0B55-4554-8B15-D3EE4DB5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0E5C2-9C53-4243-8255-B265DA28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61EC9-BE98-4B75-A732-F800FD1F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6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9336-5684-41BD-A025-7C62F9B0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CCBC-AEDF-4783-BD65-0180AD068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08FA-E794-44AD-BCC8-E12E714DD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8326F-6B43-47C6-8A7F-57A3678E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02FF-02A7-4E80-957A-DE3BE624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0E1A4-0301-4898-BBA5-A48E0004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11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EFF7-B1D7-4B06-96B2-C35FBFC1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0D91F-488D-4FF7-A4AC-75AB4B0C9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EE00C-EA78-41B2-B61C-D0746E83E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CADAA-3967-4ABC-B7EC-F7FF3CC7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376DD-83FA-436D-96A6-709643BE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8E49F-610B-4577-9B23-A072FE84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AA641-10C1-48EE-9683-D22455F4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DD762-74B8-4983-A96E-B00AA76B5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B86F-44EE-4885-99E7-DC7864163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3ED22-069A-445C-B49A-95D5A4898658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5A8DB-F395-413F-88C3-CE5451B4E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61055-C2BD-4A5B-AC57-1CB7EFC3A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10F3-A1CA-4BDC-9FB4-E2D1AC1EE7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8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7F1B-7B32-47DD-8C01-AE83744F9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754"/>
            <a:ext cx="9144000" cy="781938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Gill Sans MT" panose="020B0502020104020203" pitchFamily="34" charset="0"/>
              </a:rPr>
              <a:t>Reflections on the study of provenance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06532-A59C-452A-91FC-6946B3AE7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289390"/>
            <a:ext cx="9144000" cy="533734"/>
          </a:xfrm>
        </p:spPr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David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F144-E884-4744-B7FC-D010CD3C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632" y="5557623"/>
            <a:ext cx="2297317" cy="1097226"/>
          </a:xfrm>
          <a:prstGeom prst="rect">
            <a:avLst/>
          </a:prstGeom>
        </p:spPr>
      </p:pic>
      <p:pic>
        <p:nvPicPr>
          <p:cNvPr id="6" name="Picture 2" descr="harveytp">
            <a:extLst>
              <a:ext uri="{FF2B5EF4-FFF2-40B4-BE49-F238E27FC236}">
                <a16:creationId xmlns:a16="http://schemas.microsoft.com/office/drawing/2014/main" id="{FD8E64FF-576C-4FBB-A913-EC701A30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1" y="1990822"/>
            <a:ext cx="2674540" cy="452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eamantp">
            <a:extLst>
              <a:ext uri="{FF2B5EF4-FFF2-40B4-BE49-F238E27FC236}">
                <a16:creationId xmlns:a16="http://schemas.microsoft.com/office/drawing/2014/main" id="{5374C50D-724A-4508-961D-03CD89117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41" y="1990822"/>
            <a:ext cx="2297317" cy="305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B89F6-C3A9-4DCE-AC16-92B5896AD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8434" y="2547063"/>
            <a:ext cx="3592905" cy="316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54600-84EC-4D1F-A769-148B6304E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773" y="2810168"/>
            <a:ext cx="4198690" cy="26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6F047-7C46-42EF-BB92-557A37C0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9" y="81873"/>
            <a:ext cx="6797136" cy="4334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749EA-858F-4FCB-B09C-9A7005C6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287" y="2153410"/>
            <a:ext cx="6015513" cy="44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0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F6EA2-98E8-400A-A53B-849F3134A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7" y="123369"/>
            <a:ext cx="6995300" cy="5954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19D05-8B34-4B9E-BF13-962E34E2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72" y="1686975"/>
            <a:ext cx="5259681" cy="48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0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hargravemarg">
            <a:extLst>
              <a:ext uri="{FF2B5EF4-FFF2-40B4-BE49-F238E27FC236}">
                <a16:creationId xmlns:a16="http://schemas.microsoft.com/office/drawing/2014/main" id="{5DD2FC1B-FE42-423E-A13B-5884FC93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1" y="363537"/>
            <a:ext cx="2536102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clint2">
            <a:extLst>
              <a:ext uri="{FF2B5EF4-FFF2-40B4-BE49-F238E27FC236}">
                <a16:creationId xmlns:a16="http://schemas.microsoft.com/office/drawing/2014/main" id="{23A8ED39-03BD-4B1F-8711-126E32E9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0" y="4125120"/>
            <a:ext cx="1929773" cy="235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taylor">
            <a:extLst>
              <a:ext uri="{FF2B5EF4-FFF2-40B4-BE49-F238E27FC236}">
                <a16:creationId xmlns:a16="http://schemas.microsoft.com/office/drawing/2014/main" id="{773FB2EF-C5CF-41BF-8D22-0BA001D1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42" y="343614"/>
            <a:ext cx="1877243" cy="28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cracherode">
            <a:extLst>
              <a:ext uri="{FF2B5EF4-FFF2-40B4-BE49-F238E27FC236}">
                <a16:creationId xmlns:a16="http://schemas.microsoft.com/office/drawing/2014/main" id="{8EA512C1-09D2-45EE-A50B-057F6386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93" y="4125120"/>
            <a:ext cx="17637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eradinsc">
            <a:extLst>
              <a:ext uri="{FF2B5EF4-FFF2-40B4-BE49-F238E27FC236}">
                <a16:creationId xmlns:a16="http://schemas.microsoft.com/office/drawing/2014/main" id="{46EDEE9F-044B-42D8-8891-4578B0CC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86" y="5002819"/>
            <a:ext cx="2963727" cy="16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fletcherinsc">
            <a:extLst>
              <a:ext uri="{FF2B5EF4-FFF2-40B4-BE49-F238E27FC236}">
                <a16:creationId xmlns:a16="http://schemas.microsoft.com/office/drawing/2014/main" id="{C62B2FFF-94C8-4E64-AB54-A13C210C4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44" y="336550"/>
            <a:ext cx="33845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 descr="jonsonmarg">
            <a:extLst>
              <a:ext uri="{FF2B5EF4-FFF2-40B4-BE49-F238E27FC236}">
                <a16:creationId xmlns:a16="http://schemas.microsoft.com/office/drawing/2014/main" id="{1A5953C8-B9F0-433A-8FD9-2C4D31F7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13" y="2218532"/>
            <a:ext cx="27828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arveytp">
            <a:extLst>
              <a:ext uri="{FF2B5EF4-FFF2-40B4-BE49-F238E27FC236}">
                <a16:creationId xmlns:a16="http://schemas.microsoft.com/office/drawing/2014/main" id="{7A502352-4B92-48EE-AE73-7119DBC4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033" y="232903"/>
            <a:ext cx="2782887" cy="471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phelipps">
            <a:extLst>
              <a:ext uri="{FF2B5EF4-FFF2-40B4-BE49-F238E27FC236}">
                <a16:creationId xmlns:a16="http://schemas.microsoft.com/office/drawing/2014/main" id="{036A4DBF-5483-42FF-8B26-F96FF2CD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63" y="3418494"/>
            <a:ext cx="2108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bennettstamp">
            <a:extLst>
              <a:ext uri="{FF2B5EF4-FFF2-40B4-BE49-F238E27FC236}">
                <a16:creationId xmlns:a16="http://schemas.microsoft.com/office/drawing/2014/main" id="{05CAFA6A-68F9-40F7-A41E-476021A4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033" y="5191768"/>
            <a:ext cx="2782887" cy="13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lding pages (Scenes from the Library of Isaac Newton, Part 2) – Corpus  Newtonicum">
            <a:extLst>
              <a:ext uri="{FF2B5EF4-FFF2-40B4-BE49-F238E27FC236}">
                <a16:creationId xmlns:a16="http://schemas.microsoft.com/office/drawing/2014/main" id="{04AF4B5A-C44F-498D-9AAF-251FF921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7" y="457200"/>
            <a:ext cx="420136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r1676">
            <a:extLst>
              <a:ext uri="{FF2B5EF4-FFF2-40B4-BE49-F238E27FC236}">
                <a16:creationId xmlns:a16="http://schemas.microsoft.com/office/drawing/2014/main" id="{AB93406B-35CF-4962-A2B1-653218F2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08" y="457200"/>
            <a:ext cx="2505075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RMbookplate">
            <a:extLst>
              <a:ext uri="{FF2B5EF4-FFF2-40B4-BE49-F238E27FC236}">
                <a16:creationId xmlns:a16="http://schemas.microsoft.com/office/drawing/2014/main" id="{C7EDFB15-D019-4103-845B-F3FCD735C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33" y="1997075"/>
            <a:ext cx="23590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westonstamp">
            <a:extLst>
              <a:ext uri="{FF2B5EF4-FFF2-40B4-BE49-F238E27FC236}">
                <a16:creationId xmlns:a16="http://schemas.microsoft.com/office/drawing/2014/main" id="{9E41B442-C010-4A53-A93B-10B5A316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88" y="4375150"/>
            <a:ext cx="1845175" cy="21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TA">
            <a:extLst>
              <a:ext uri="{FF2B5EF4-FFF2-40B4-BE49-F238E27FC236}">
                <a16:creationId xmlns:a16="http://schemas.microsoft.com/office/drawing/2014/main" id="{515F6B0A-CB4B-46F3-B8F4-4107833B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88" y="971857"/>
            <a:ext cx="3338318" cy="498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83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eamantp">
            <a:extLst>
              <a:ext uri="{FF2B5EF4-FFF2-40B4-BE49-F238E27FC236}">
                <a16:creationId xmlns:a16="http://schemas.microsoft.com/office/drawing/2014/main" id="{1D8A050B-1E64-437F-8719-DE7497C7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6" y="253440"/>
            <a:ext cx="27606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bibliopegy">
            <a:extLst>
              <a:ext uri="{FF2B5EF4-FFF2-40B4-BE49-F238E27FC236}">
                <a16:creationId xmlns:a16="http://schemas.microsoft.com/office/drawing/2014/main" id="{AFB179BE-D19F-4462-8712-A15F9FBD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89" y="3087630"/>
            <a:ext cx="2492729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sotheby1956">
            <a:extLst>
              <a:ext uri="{FF2B5EF4-FFF2-40B4-BE49-F238E27FC236}">
                <a16:creationId xmlns:a16="http://schemas.microsoft.com/office/drawing/2014/main" id="{1123D1B0-1AFA-4C43-BE76-41D6683F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57" y="368300"/>
            <a:ext cx="3748087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8EA408C-BD33-4F94-BD54-126125F1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79" y="253440"/>
            <a:ext cx="4907658" cy="268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abingtonwill">
            <a:extLst>
              <a:ext uri="{FF2B5EF4-FFF2-40B4-BE49-F238E27FC236}">
                <a16:creationId xmlns:a16="http://schemas.microsoft.com/office/drawing/2014/main" id="{1B2ABF7C-6A5C-47CF-BCE2-5C6F795E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0" y="4074204"/>
            <a:ext cx="4514360" cy="241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5BC0CDC-C865-470B-90C0-F569AE21C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71" y="761111"/>
            <a:ext cx="3760584" cy="553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provres">
            <a:extLst>
              <a:ext uri="{FF2B5EF4-FFF2-40B4-BE49-F238E27FC236}">
                <a16:creationId xmlns:a16="http://schemas.microsoft.com/office/drawing/2014/main" id="{643CDFFD-0B6A-4BE1-9BD6-17F65D63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23" y="761112"/>
            <a:ext cx="3760584" cy="55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ackel">
            <a:extLst>
              <a:ext uri="{FF2B5EF4-FFF2-40B4-BE49-F238E27FC236}">
                <a16:creationId xmlns:a16="http://schemas.microsoft.com/office/drawing/2014/main" id="{096DAF0D-95A7-438D-9A3D-E2BA673C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4" y="3254375"/>
            <a:ext cx="2351087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manguel">
            <a:extLst>
              <a:ext uri="{FF2B5EF4-FFF2-40B4-BE49-F238E27FC236}">
                <a16:creationId xmlns:a16="http://schemas.microsoft.com/office/drawing/2014/main" id="{8840DE51-23A3-4515-B379-3674D295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4" y="198436"/>
            <a:ext cx="22129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andersen">
            <a:extLst>
              <a:ext uri="{FF2B5EF4-FFF2-40B4-BE49-F238E27FC236}">
                <a16:creationId xmlns:a16="http://schemas.microsoft.com/office/drawing/2014/main" id="{C954A436-4508-420C-9B92-9A8F2445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33" y="186737"/>
            <a:ext cx="206851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myersharris">
            <a:extLst>
              <a:ext uri="{FF2B5EF4-FFF2-40B4-BE49-F238E27FC236}">
                <a16:creationId xmlns:a16="http://schemas.microsoft.com/office/drawing/2014/main" id="{D55F2D99-FC6D-4FCF-92F1-8C2CF587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645" y="3419477"/>
            <a:ext cx="23510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margocsy vesalius">
            <a:extLst>
              <a:ext uri="{FF2B5EF4-FFF2-40B4-BE49-F238E27FC236}">
                <a16:creationId xmlns:a16="http://schemas.microsoft.com/office/drawing/2014/main" id="{C446C019-41D1-4D55-B5DE-A8577C12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393" y="2395284"/>
            <a:ext cx="2838746" cy="401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668BB84C-A76D-444A-8766-4D3F0685D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56" y="186737"/>
            <a:ext cx="2199819" cy="312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lre">
            <a:extLst>
              <a:ext uri="{FF2B5EF4-FFF2-40B4-BE49-F238E27FC236}">
                <a16:creationId xmlns:a16="http://schemas.microsoft.com/office/drawing/2014/main" id="{62C67939-58BE-4C45-B2BC-9FE611D6A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49" y="257495"/>
            <a:ext cx="376713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6EC893-618C-42D3-8837-2A84C4B5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56" y="3419477"/>
            <a:ext cx="2199819" cy="329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8A9BE-B45F-46AE-8C95-269968D3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8" y="211390"/>
            <a:ext cx="11814495" cy="62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4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84D8E-DD15-4FE2-A80B-BF3F448A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104775"/>
            <a:ext cx="86201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3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Books | The Institute of Ismaili Studies">
            <a:extLst>
              <a:ext uri="{FF2B5EF4-FFF2-40B4-BE49-F238E27FC236}">
                <a16:creationId xmlns:a16="http://schemas.microsoft.com/office/drawing/2014/main" id="{DB09B195-9C07-4965-BDBA-50B7A9F3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8" y="369115"/>
            <a:ext cx="3887722" cy="27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5E134F-4D51-458C-B24C-B64E3B31A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95" y="1518408"/>
            <a:ext cx="6866308" cy="50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12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Office Theme</vt:lpstr>
      <vt:lpstr>Reflections on the study of provenance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on the study of provenance</dc:title>
  <dc:creator>David</dc:creator>
  <cp:lastModifiedBy>David</cp:lastModifiedBy>
  <cp:revision>8</cp:revision>
  <dcterms:created xsi:type="dcterms:W3CDTF">2021-09-29T07:17:29Z</dcterms:created>
  <dcterms:modified xsi:type="dcterms:W3CDTF">2021-09-29T07:51:16Z</dcterms:modified>
</cp:coreProperties>
</file>